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5b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644008" y="1844825"/>
            <a:ext cx="3855912" cy="2880320"/>
          </a:xfrm>
          <a:prstGeom prst="rect">
            <a:avLst/>
          </a:prstGeom>
        </p:spPr>
      </p:pic>
      <p:pic>
        <p:nvPicPr>
          <p:cNvPr id="5" name="图片 4" descr="Figure 5b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35496" y="1948947"/>
            <a:ext cx="3998858" cy="29882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3276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7b</a:t>
            </a:r>
            <a:r>
              <a:rPr lang="en-GB" altLang="zh-CN" sz="1200" i="1" dirty="0" smtClean="0"/>
              <a:t> 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r>
              <a:rPr lang="en-GB" altLang="zh-CN" sz="1200" i="1" baseline="30000" dirty="0" smtClean="0">
                <a:latin typeface="Arial" pitchFamily="34" charset="0"/>
                <a:cs typeface="Arial" pitchFamily="34" charset="0"/>
              </a:rPr>
              <a:t>K97R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cdc4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protein level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8" name="矩形 7"/>
          <p:cNvSpPr/>
          <p:nvPr/>
        </p:nvSpPr>
        <p:spPr>
          <a:xfrm>
            <a:off x="2411760" y="2420888"/>
            <a:ext cx="12961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779912" y="256490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020272" y="2492896"/>
            <a:ext cx="11521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8316416" y="270892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568" y="1700808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67544" y="227687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15616" y="2276872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5536" y="2348880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0031" y="2348880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3608" y="1999873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cdc4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endParaRPr lang="zh-CN" altLang="en-US" sz="1200" dirty="0"/>
          </a:p>
        </p:txBody>
      </p:sp>
      <p:sp>
        <p:nvSpPr>
          <p:cNvPr id="19" name="矩形 18"/>
          <p:cNvSpPr/>
          <p:nvPr/>
        </p:nvSpPr>
        <p:spPr>
          <a:xfrm>
            <a:off x="512566" y="1988840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067944" y="299695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1" name="右大括号 20"/>
          <p:cNvSpPr/>
          <p:nvPr/>
        </p:nvSpPr>
        <p:spPr>
          <a:xfrm>
            <a:off x="3779912" y="2348880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388424" y="3183359"/>
            <a:ext cx="8640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3" name="右大括号 22"/>
          <p:cNvSpPr/>
          <p:nvPr/>
        </p:nvSpPr>
        <p:spPr>
          <a:xfrm>
            <a:off x="8100392" y="2420888"/>
            <a:ext cx="288032" cy="194421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699792" y="1545759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483768" y="212182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31840" y="212182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11760" y="2193831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66255" y="2193831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59832" y="1844824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cdc4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endParaRPr lang="zh-CN" altLang="en-US" sz="1200" dirty="0"/>
          </a:p>
        </p:txBody>
      </p:sp>
      <p:sp>
        <p:nvSpPr>
          <p:cNvPr id="30" name="矩形 29"/>
          <p:cNvSpPr/>
          <p:nvPr/>
        </p:nvSpPr>
        <p:spPr>
          <a:xfrm>
            <a:off x="2528790" y="1833791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5141641" y="1670611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925617" y="2246675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573689" y="2246675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53609" y="2318683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08104" y="2318683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501681" y="1969676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cdc4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endParaRPr lang="zh-CN" altLang="en-US" sz="1200" dirty="0"/>
          </a:p>
        </p:txBody>
      </p:sp>
      <p:sp>
        <p:nvSpPr>
          <p:cNvPr id="37" name="矩形 36"/>
          <p:cNvSpPr/>
          <p:nvPr/>
        </p:nvSpPr>
        <p:spPr>
          <a:xfrm>
            <a:off x="4970639" y="1958643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7157865" y="1598603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941841" y="2174667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589913" y="2174667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869833" y="2246675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24328" y="2246675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17905" y="1897668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cdc4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endParaRPr lang="zh-CN" altLang="en-US" sz="1200" dirty="0"/>
          </a:p>
        </p:txBody>
      </p:sp>
      <p:sp>
        <p:nvSpPr>
          <p:cNvPr id="44" name="矩形 43"/>
          <p:cNvSpPr/>
          <p:nvPr/>
        </p:nvSpPr>
        <p:spPr>
          <a:xfrm>
            <a:off x="6986863" y="1886635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11560" y="4437112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467544" y="42210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1109193" y="4221088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9113" y="4005064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43608" y="4005064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88630" y="4221088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51" name="矩形 50"/>
          <p:cNvSpPr/>
          <p:nvPr/>
        </p:nvSpPr>
        <p:spPr>
          <a:xfrm>
            <a:off x="395536" y="4221088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2562199" y="4365104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2418183" y="414908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3059832" y="4149080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339752" y="3933056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94247" y="3933056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039269" y="4149080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65" name="矩形 64"/>
          <p:cNvSpPr/>
          <p:nvPr/>
        </p:nvSpPr>
        <p:spPr>
          <a:xfrm>
            <a:off x="2346175" y="4149080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5154487" y="4376137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5010471" y="416011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5652120" y="416011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932040" y="3944089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586535" y="3944089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631557" y="4160113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72" name="矩形 71"/>
          <p:cNvSpPr/>
          <p:nvPr/>
        </p:nvSpPr>
        <p:spPr>
          <a:xfrm>
            <a:off x="4938463" y="4160113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7026695" y="4520153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6882679" y="4304129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7524328" y="4304129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804248" y="4088105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458743" y="4088105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503765" y="4304129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79" name="矩形 78"/>
          <p:cNvSpPr/>
          <p:nvPr/>
        </p:nvSpPr>
        <p:spPr>
          <a:xfrm>
            <a:off x="6810671" y="4304129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5c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427984" y="1844824"/>
            <a:ext cx="3420687" cy="2556164"/>
          </a:xfrm>
          <a:prstGeom prst="rect">
            <a:avLst/>
          </a:prstGeom>
        </p:spPr>
      </p:pic>
      <p:pic>
        <p:nvPicPr>
          <p:cNvPr id="3" name="图片 2" descr="Figure 5c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539552" y="1844824"/>
            <a:ext cx="3420687" cy="2556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3268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7c</a:t>
            </a:r>
            <a:r>
              <a:rPr lang="en-GB" altLang="zh-CN" sz="1200" i="1" dirty="0" smtClean="0"/>
              <a:t> 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r>
              <a:rPr lang="en-GB" altLang="zh-CN" sz="1200" i="1" baseline="30000" dirty="0" smtClean="0">
                <a:latin typeface="Arial" pitchFamily="34" charset="0"/>
                <a:cs typeface="Arial" pitchFamily="34" charset="0"/>
              </a:rPr>
              <a:t>K97R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</a:rPr>
              <a:t>fwd1</a:t>
            </a:r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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protein level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1916832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19672" y="248186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67744" y="248186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19672" y="25236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5736" y="252367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1    2   3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67744" y="2204864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13" name="矩形 12"/>
          <p:cNvSpPr/>
          <p:nvPr/>
        </p:nvSpPr>
        <p:spPr>
          <a:xfrm>
            <a:off x="1547664" y="2204864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2276872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508104" y="284190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56176" y="2841903"/>
            <a:ext cx="576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08104" y="288371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1   2    3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2883714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latin typeface="Arial" pitchFamily="34" charset="0"/>
                <a:cs typeface="Arial" pitchFamily="34" charset="0"/>
              </a:rPr>
              <a:t>1    2   3</a:t>
            </a:r>
            <a:endParaRPr lang="zh-CN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6176" y="2564904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i="1" dirty="0" smtClean="0">
                <a:latin typeface="Arial" pitchFamily="34" charset="0"/>
                <a:cs typeface="Arial" pitchFamily="34" charset="0"/>
                <a:sym typeface="Symbol"/>
              </a:rPr>
              <a:t>fwd1</a:t>
            </a:r>
            <a:endParaRPr lang="zh-CN" altLang="en-US" sz="1200" dirty="0"/>
          </a:p>
        </p:txBody>
      </p:sp>
      <p:sp>
        <p:nvSpPr>
          <p:cNvPr id="20" name="矩形 19"/>
          <p:cNvSpPr/>
          <p:nvPr/>
        </p:nvSpPr>
        <p:spPr>
          <a:xfrm>
            <a:off x="5436096" y="2564904"/>
            <a:ext cx="644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control</a:t>
            </a:r>
            <a:endParaRPr lang="zh-CN" altLang="en-US" sz="1200" dirty="0"/>
          </a:p>
        </p:txBody>
      </p:sp>
      <p:sp>
        <p:nvSpPr>
          <p:cNvPr id="21" name="矩形 20"/>
          <p:cNvSpPr/>
          <p:nvPr/>
        </p:nvSpPr>
        <p:spPr>
          <a:xfrm>
            <a:off x="1619672" y="2708920"/>
            <a:ext cx="12961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987824" y="285293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494296" y="3068960"/>
            <a:ext cx="129614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862448" y="321297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563888" y="256490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6" name="右大括号 25"/>
          <p:cNvSpPr/>
          <p:nvPr/>
        </p:nvSpPr>
        <p:spPr>
          <a:xfrm>
            <a:off x="3203848" y="2420888"/>
            <a:ext cx="288032" cy="72008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308304" y="2967335"/>
            <a:ext cx="8640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8" name="右大括号 27"/>
          <p:cNvSpPr/>
          <p:nvPr/>
        </p:nvSpPr>
        <p:spPr>
          <a:xfrm>
            <a:off x="7020272" y="2924944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5d cdc4-ha IP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499992" y="692696"/>
            <a:ext cx="3420687" cy="2556164"/>
          </a:xfrm>
          <a:prstGeom prst="rect">
            <a:avLst/>
          </a:prstGeom>
        </p:spPr>
      </p:pic>
      <p:pic>
        <p:nvPicPr>
          <p:cNvPr id="3" name="图片 2" descr="Figure 5d cdc4-ha-input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971600" y="692696"/>
            <a:ext cx="3420687" cy="2556164"/>
          </a:xfrm>
          <a:prstGeom prst="rect">
            <a:avLst/>
          </a:prstGeom>
        </p:spPr>
      </p:pic>
      <p:pic>
        <p:nvPicPr>
          <p:cNvPr id="4" name="图片 3" descr="Figure 5d isw1-flag input raw data.tif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tretch>
            <a:fillRect/>
          </a:stretch>
        </p:blipFill>
        <p:spPr>
          <a:xfrm>
            <a:off x="971600" y="3284984"/>
            <a:ext cx="3420687" cy="2556164"/>
          </a:xfrm>
          <a:prstGeom prst="rect">
            <a:avLst/>
          </a:prstGeom>
        </p:spPr>
      </p:pic>
      <p:pic>
        <p:nvPicPr>
          <p:cNvPr id="5" name="图片 4" descr="Figure 5d isw1-flag IP raw data.tiff"/>
          <p:cNvPicPr>
            <a:picLocks noChangeAspect="1"/>
          </p:cNvPicPr>
          <p:nvPr/>
        </p:nvPicPr>
        <p:blipFill>
          <a:blip r:embed="rId5" cstate="print">
            <a:lum contrast="-10000"/>
          </a:blip>
          <a:stretch>
            <a:fillRect/>
          </a:stretch>
        </p:blipFill>
        <p:spPr>
          <a:xfrm>
            <a:off x="4499992" y="3284984"/>
            <a:ext cx="3420687" cy="2556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2137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7d</a:t>
            </a:r>
            <a:r>
              <a:rPr lang="en-GB" altLang="zh-CN" sz="1200" i="1" dirty="0" smtClean="0"/>
              <a:t>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Cdc4-Isw1 CO_IP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8" name="矩形 7"/>
          <p:cNvSpPr/>
          <p:nvPr/>
        </p:nvSpPr>
        <p:spPr>
          <a:xfrm>
            <a:off x="2267744" y="1700808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123728" y="4077072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940152" y="1628800"/>
            <a:ext cx="7920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28184" y="4221088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419872" y="155679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3" name="右大括号 12"/>
          <p:cNvSpPr/>
          <p:nvPr/>
        </p:nvSpPr>
        <p:spPr>
          <a:xfrm>
            <a:off x="3059832" y="1556792"/>
            <a:ext cx="288032" cy="50405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20272" y="148478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5" name="右大括号 14"/>
          <p:cNvSpPr/>
          <p:nvPr/>
        </p:nvSpPr>
        <p:spPr>
          <a:xfrm>
            <a:off x="6660232" y="1484784"/>
            <a:ext cx="288032" cy="50405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275856" y="3933056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7" name="右大括号 16"/>
          <p:cNvSpPr/>
          <p:nvPr/>
        </p:nvSpPr>
        <p:spPr>
          <a:xfrm>
            <a:off x="2915816" y="3933056"/>
            <a:ext cx="288032" cy="50405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308304" y="407707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9" name="右大括号 18"/>
          <p:cNvSpPr/>
          <p:nvPr/>
        </p:nvSpPr>
        <p:spPr>
          <a:xfrm>
            <a:off x="6948264" y="4077072"/>
            <a:ext cx="288032" cy="50405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67855" y="129871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25689" y="135262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89685" y="97467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12271" y="115469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970105" y="115469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934101" y="902669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23839" y="4809009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81673" y="4809009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45669" y="506103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86484" y="4809009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44318" y="4809009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08314" y="506103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Isw1-Flag/Cdc4-HA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948264" y="5877272"/>
            <a:ext cx="11521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IP:Isw1-Flag</a:t>
            </a:r>
          </a:p>
        </p:txBody>
      </p:sp>
      <p:cxnSp>
        <p:nvCxnSpPr>
          <p:cNvPr id="3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987824" y="184482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732240" y="177281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915816" y="429309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020272" y="436510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5e isw1-flag input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647257" y="2024964"/>
            <a:ext cx="3420687" cy="2556164"/>
          </a:xfrm>
          <a:prstGeom prst="rect">
            <a:avLst/>
          </a:prstGeom>
        </p:spPr>
      </p:pic>
      <p:pic>
        <p:nvPicPr>
          <p:cNvPr id="5" name="图片 4" descr="Figure 5e isw1-flag IP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139952" y="2024964"/>
            <a:ext cx="3420687" cy="2556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2137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7d</a:t>
            </a:r>
            <a:r>
              <a:rPr lang="en-GB" altLang="zh-CN" sz="1200" i="1" dirty="0" smtClean="0"/>
              <a:t>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Cdc4-Isw1 CO_IP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8739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altLang="zh-CN" sz="1200" dirty="0" smtClean="0"/>
              <a:t>Each panel represents different exposure time. </a:t>
            </a:r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8" name="矩形 7"/>
          <p:cNvSpPr/>
          <p:nvPr/>
        </p:nvSpPr>
        <p:spPr>
          <a:xfrm>
            <a:off x="6084168" y="2529020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164288" y="2643419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0" name="右大括号 9"/>
          <p:cNvSpPr/>
          <p:nvPr/>
        </p:nvSpPr>
        <p:spPr>
          <a:xfrm>
            <a:off x="6804248" y="2385004"/>
            <a:ext cx="288032" cy="1008112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59632" y="2486629"/>
            <a:ext cx="9361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707904" y="2601028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3" name="右大括号 12"/>
          <p:cNvSpPr/>
          <p:nvPr/>
        </p:nvSpPr>
        <p:spPr>
          <a:xfrm>
            <a:off x="3347864" y="2342613"/>
            <a:ext cx="288032" cy="1008112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031751" y="194678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965549" y="169475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91791" y="194678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25589" y="169475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55887" y="194678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89685" y="169475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15927" y="194678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49725" y="1694757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488135" y="201879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421933" y="1766765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48175" y="201879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781973" y="1766765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12271" y="201879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646069" y="1766765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72311" y="201879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06109" y="1766765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195736" y="2636912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804248" y="2636912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372200" y="4653136"/>
            <a:ext cx="11521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IP:Isw1-Flag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5e cdc4-ha input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647257" y="2564904"/>
            <a:ext cx="3420687" cy="2556164"/>
          </a:xfrm>
          <a:prstGeom prst="rect">
            <a:avLst/>
          </a:prstGeom>
        </p:spPr>
      </p:pic>
      <p:pic>
        <p:nvPicPr>
          <p:cNvPr id="3" name="图片 2" descr="Figure 5e cdc4-ha IP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139952" y="2564904"/>
            <a:ext cx="3420687" cy="2556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2137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7d</a:t>
            </a:r>
            <a:r>
              <a:rPr lang="en-GB" altLang="zh-CN" sz="1200" i="1" dirty="0" smtClean="0"/>
              <a:t>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Cdc4-Isw1 CO_IP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463799" y="259485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397597" y="2342829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23839" y="259485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57637" y="2342829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64199" y="257676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97997" y="2324734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24239" y="257676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58037" y="2324734"/>
            <a:ext cx="1350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K97R-Flag/Cdc4-HA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3688" y="3068960"/>
            <a:ext cx="7920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987824" y="3471391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6" name="右大括号 15"/>
          <p:cNvSpPr/>
          <p:nvPr/>
        </p:nvSpPr>
        <p:spPr>
          <a:xfrm>
            <a:off x="2699792" y="2852936"/>
            <a:ext cx="288032" cy="165618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364088" y="3068960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588224" y="3471391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9" name="右大括号 18"/>
          <p:cNvSpPr/>
          <p:nvPr/>
        </p:nvSpPr>
        <p:spPr>
          <a:xfrm>
            <a:off x="6300192" y="2852936"/>
            <a:ext cx="288032" cy="165618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555776" y="321297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214376" y="314096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372200" y="5157192"/>
            <a:ext cx="11521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IP:Isw1-Flag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367</Words>
  <Application>Microsoft Office PowerPoint</Application>
  <PresentationFormat>全屏显示(4:3)</PresentationFormat>
  <Paragraphs>128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5</cp:revision>
  <dcterms:created xsi:type="dcterms:W3CDTF">2022-12-24T23:06:33Z</dcterms:created>
  <dcterms:modified xsi:type="dcterms:W3CDTF">2023-07-18T09:45:24Z</dcterms:modified>
</cp:coreProperties>
</file>